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8" r:id="rId5"/>
    <p:sldId id="316" r:id="rId6"/>
    <p:sldId id="317" r:id="rId7"/>
    <p:sldId id="318" r:id="rId8"/>
    <p:sldId id="319" r:id="rId9"/>
    <p:sldId id="322" r:id="rId10"/>
    <p:sldId id="323" r:id="rId11"/>
    <p:sldId id="321" r:id="rId12"/>
    <p:sldId id="315" r:id="rId1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92876A-FF8D-4EE6-BFB6-1B73841F389B}" v="34" dt="2026-02-02T11:45:24.8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undo custSel addSld delSld modSld sldOrd">
      <pc:chgData name="Sharjeel Imtiaz" userId="7c3386fc-2d59-45b2-a28c-90741ce0c493" providerId="ADAL" clId="{6A98113E-D1A0-4826-8536-8B3FF8F1A61E}" dt="2026-02-02T11:45:28.301" v="126" actId="1076"/>
      <pc:docMkLst>
        <pc:docMk/>
      </pc:docMkLst>
      <pc:sldChg chg="modSp mod">
        <pc:chgData name="Sharjeel Imtiaz" userId="7c3386fc-2d59-45b2-a28c-90741ce0c493" providerId="ADAL" clId="{6A98113E-D1A0-4826-8536-8B3FF8F1A61E}" dt="2026-02-02T09:14:44.188" v="1" actId="20577"/>
        <pc:sldMkLst>
          <pc:docMk/>
          <pc:sldMk cId="2979326792" sldId="258"/>
        </pc:sldMkLst>
        <pc:spChg chg="mod">
          <ac:chgData name="Sharjeel Imtiaz" userId="7c3386fc-2d59-45b2-a28c-90741ce0c493" providerId="ADAL" clId="{6A98113E-D1A0-4826-8536-8B3FF8F1A61E}" dt="2026-02-02T09:14:44.188" v="1" actId="20577"/>
          <ac:spMkLst>
            <pc:docMk/>
            <pc:sldMk cId="2979326792" sldId="258"/>
            <ac:spMk id="11" creationId="{00000000-0000-0000-0000-000000000000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11:45:28.301" v="126" actId="1076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09:14:57.723" v="2"/>
          <ac:spMkLst>
            <pc:docMk/>
            <pc:sldMk cId="3713294393" sldId="316"/>
            <ac:spMk id="2" creationId="{D51D8ED9-F034-AECE-69CA-F016C16E36B2}"/>
          </ac:spMkLst>
        </pc:spChg>
        <pc:spChg chg="mod">
          <ac:chgData name="Sharjeel Imtiaz" userId="7c3386fc-2d59-45b2-a28c-90741ce0c493" providerId="ADAL" clId="{6A98113E-D1A0-4826-8536-8B3FF8F1A61E}" dt="2026-02-02T11:45:28.301" v="126" actId="1076"/>
          <ac:spMkLst>
            <pc:docMk/>
            <pc:sldMk cId="3713294393" sldId="316"/>
            <ac:spMk id="4" creationId="{B29CA636-0F26-099B-54BE-8E723F3E0231}"/>
          </ac:spMkLst>
        </pc:spChg>
        <pc:spChg chg="add del mod">
          <ac:chgData name="Sharjeel Imtiaz" userId="7c3386fc-2d59-45b2-a28c-90741ce0c493" providerId="ADAL" clId="{6A98113E-D1A0-4826-8536-8B3FF8F1A61E}" dt="2026-02-02T09:15:42.710" v="8"/>
          <ac:spMkLst>
            <pc:docMk/>
            <pc:sldMk cId="3713294393" sldId="316"/>
            <ac:spMk id="5" creationId="{C5A5DF05-EDF7-FE70-A14A-63F122D0BA56}"/>
          </ac:spMkLst>
        </pc:spChg>
        <pc:spChg chg="add del mod">
          <ac:chgData name="Sharjeel Imtiaz" userId="7c3386fc-2d59-45b2-a28c-90741ce0c493" providerId="ADAL" clId="{6A98113E-D1A0-4826-8536-8B3FF8F1A61E}" dt="2026-02-02T09:51:45.749" v="18"/>
          <ac:spMkLst>
            <pc:docMk/>
            <pc:sldMk cId="3713294393" sldId="316"/>
            <ac:spMk id="6" creationId="{6B5D1380-F5E5-35E0-747E-6E4990BEE4D4}"/>
          </ac:spMkLst>
        </pc:spChg>
      </pc:sldChg>
      <pc:sldChg chg="addSp delSp modSp mod">
        <pc:chgData name="Sharjeel Imtiaz" userId="7c3386fc-2d59-45b2-a28c-90741ce0c493" providerId="ADAL" clId="{6A98113E-D1A0-4826-8536-8B3FF8F1A61E}" dt="2026-02-02T09:56:19.687" v="67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09:49:48.845" v="12" actId="20577"/>
          <ac:spMkLst>
            <pc:docMk/>
            <pc:sldMk cId="2500382762" sldId="318"/>
            <ac:spMk id="2" creationId="{49B7E242-1DB4-1357-711E-CC8ED1DBB0A9}"/>
          </ac:spMkLst>
        </pc:spChg>
        <pc:spChg chg="mod">
          <ac:chgData name="Sharjeel Imtiaz" userId="7c3386fc-2d59-45b2-a28c-90741ce0c493" providerId="ADAL" clId="{6A98113E-D1A0-4826-8536-8B3FF8F1A61E}" dt="2026-02-02T09:55:55.934" v="63" actId="14100"/>
          <ac:spMkLst>
            <pc:docMk/>
            <pc:sldMk cId="2500382762" sldId="318"/>
            <ac:spMk id="4" creationId="{227281A4-CBCE-CA16-9454-25CA84ACC6C8}"/>
          </ac:spMkLst>
        </pc:spChg>
        <pc:spChg chg="add del mod">
          <ac:chgData name="Sharjeel Imtiaz" userId="7c3386fc-2d59-45b2-a28c-90741ce0c493" providerId="ADAL" clId="{6A98113E-D1A0-4826-8536-8B3FF8F1A61E}" dt="2026-02-02T09:53:04.686" v="35"/>
          <ac:spMkLst>
            <pc:docMk/>
            <pc:sldMk cId="2500382762" sldId="318"/>
            <ac:spMk id="5" creationId="{77DE0EFA-E892-D723-F749-E3FFC3F99F32}"/>
          </ac:spMkLst>
        </pc:spChg>
        <pc:spChg chg="add del mod">
          <ac:chgData name="Sharjeel Imtiaz" userId="7c3386fc-2d59-45b2-a28c-90741ce0c493" providerId="ADAL" clId="{6A98113E-D1A0-4826-8536-8B3FF8F1A61E}" dt="2026-02-02T09:56:19.687" v="67"/>
          <ac:spMkLst>
            <pc:docMk/>
            <pc:sldMk cId="2500382762" sldId="318"/>
            <ac:spMk id="12" creationId="{C1C253C0-27D2-B05B-AF37-4FC29968D37E}"/>
          </ac:spMkLst>
        </pc:spChg>
        <pc:picChg chg="del">
          <ac:chgData name="Sharjeel Imtiaz" userId="7c3386fc-2d59-45b2-a28c-90741ce0c493" providerId="ADAL" clId="{6A98113E-D1A0-4826-8536-8B3FF8F1A61E}" dt="2026-02-02T09:53:04.685" v="33" actId="478"/>
          <ac:picMkLst>
            <pc:docMk/>
            <pc:sldMk cId="2500382762" sldId="318"/>
            <ac:picMk id="6" creationId="{DEEB3B6F-2BDF-68E0-587E-2998AA2A124B}"/>
          </ac:picMkLst>
        </pc:picChg>
        <pc:picChg chg="del">
          <ac:chgData name="Sharjeel Imtiaz" userId="7c3386fc-2d59-45b2-a28c-90741ce0c493" providerId="ADAL" clId="{6A98113E-D1A0-4826-8536-8B3FF8F1A61E}" dt="2026-02-02T09:52:13.521" v="28" actId="478"/>
          <ac:picMkLst>
            <pc:docMk/>
            <pc:sldMk cId="2500382762" sldId="318"/>
            <ac:picMk id="8" creationId="{D378946C-DBF1-F48A-81C8-6060FDFAB7AC}"/>
          </ac:picMkLst>
        </pc:picChg>
        <pc:picChg chg="add mod">
          <ac:chgData name="Sharjeel Imtiaz" userId="7c3386fc-2d59-45b2-a28c-90741ce0c493" providerId="ADAL" clId="{6A98113E-D1A0-4826-8536-8B3FF8F1A61E}" dt="2026-02-02T09:55:52.734" v="62" actId="14100"/>
          <ac:picMkLst>
            <pc:docMk/>
            <pc:sldMk cId="2500382762" sldId="318"/>
            <ac:picMk id="9" creationId="{46B2DA28-05E6-4C0D-3B38-B6557C03CE4E}"/>
          </ac:picMkLst>
        </pc:picChg>
        <pc:picChg chg="add mod modCrop">
          <ac:chgData name="Sharjeel Imtiaz" userId="7c3386fc-2d59-45b2-a28c-90741ce0c493" providerId="ADAL" clId="{6A98113E-D1A0-4826-8536-8B3FF8F1A61E}" dt="2026-02-02T09:56:17.851" v="65" actId="1440"/>
          <ac:picMkLst>
            <pc:docMk/>
            <pc:sldMk cId="2500382762" sldId="318"/>
            <ac:picMk id="11" creationId="{0D72220E-0A49-394F-478B-AE6D827D1CC7}"/>
          </ac:picMkLst>
        </pc:picChg>
      </pc:sldChg>
      <pc:sldChg chg="addSp delSp modSp mod ord">
        <pc:chgData name="Sharjeel Imtiaz" userId="7c3386fc-2d59-45b2-a28c-90741ce0c493" providerId="ADAL" clId="{6A98113E-D1A0-4826-8536-8B3FF8F1A61E}" dt="2026-02-02T10:02:04.167" v="89"/>
        <pc:sldMkLst>
          <pc:docMk/>
          <pc:sldMk cId="724921506" sldId="319"/>
        </pc:sldMkLst>
        <pc:spChg chg="mod">
          <ac:chgData name="Sharjeel Imtiaz" userId="7c3386fc-2d59-45b2-a28c-90741ce0c493" providerId="ADAL" clId="{6A98113E-D1A0-4826-8536-8B3FF8F1A61E}" dt="2026-02-02T09:57:01.927" v="69"/>
          <ac:spMkLst>
            <pc:docMk/>
            <pc:sldMk cId="724921506" sldId="319"/>
            <ac:spMk id="2" creationId="{CE281729-9ED7-FC8E-C6E7-59F71720427A}"/>
          </ac:spMkLst>
        </pc:spChg>
        <pc:spChg chg="mod">
          <ac:chgData name="Sharjeel Imtiaz" userId="7c3386fc-2d59-45b2-a28c-90741ce0c493" providerId="ADAL" clId="{6A98113E-D1A0-4826-8536-8B3FF8F1A61E}" dt="2026-02-02T09:59:44.018" v="75" actId="15"/>
          <ac:spMkLst>
            <pc:docMk/>
            <pc:sldMk cId="724921506" sldId="319"/>
            <ac:spMk id="4" creationId="{EFF410B8-C2F7-2E69-A801-2856E5762EB9}"/>
          </ac:spMkLst>
        </pc:spChg>
        <pc:picChg chg="add mod">
          <ac:chgData name="Sharjeel Imtiaz" userId="7c3386fc-2d59-45b2-a28c-90741ce0c493" providerId="ADAL" clId="{6A98113E-D1A0-4826-8536-8B3FF8F1A61E}" dt="2026-02-02T09:59:35.181" v="74" actId="1076"/>
          <ac:picMkLst>
            <pc:docMk/>
            <pc:sldMk cId="724921506" sldId="319"/>
            <ac:picMk id="5" creationId="{4FF4D6B1-0A20-03C1-4BBA-841178D5AAA4}"/>
          </ac:picMkLst>
        </pc:picChg>
        <pc:picChg chg="del">
          <ac:chgData name="Sharjeel Imtiaz" userId="7c3386fc-2d59-45b2-a28c-90741ce0c493" providerId="ADAL" clId="{6A98113E-D1A0-4826-8536-8B3FF8F1A61E}" dt="2026-02-02T09:56:54.509" v="68" actId="478"/>
          <ac:picMkLst>
            <pc:docMk/>
            <pc:sldMk cId="724921506" sldId="319"/>
            <ac:picMk id="6" creationId="{C1770978-C9A8-7863-369C-9D07F8494D92}"/>
          </ac:picMkLst>
        </pc:picChg>
      </pc:sldChg>
      <pc:sldChg chg="del">
        <pc:chgData name="Sharjeel Imtiaz" userId="7c3386fc-2d59-45b2-a28c-90741ce0c493" providerId="ADAL" clId="{6A98113E-D1A0-4826-8536-8B3FF8F1A61E}" dt="2026-02-02T10:02:17.792" v="93" actId="47"/>
        <pc:sldMkLst>
          <pc:docMk/>
          <pc:sldMk cId="3136968820" sldId="320"/>
        </pc:sldMkLst>
      </pc:sldChg>
      <pc:sldChg chg="modSp mod">
        <pc:chgData name="Sharjeel Imtiaz" userId="7c3386fc-2d59-45b2-a28c-90741ce0c493" providerId="ADAL" clId="{6A98113E-D1A0-4826-8536-8B3FF8F1A61E}" dt="2026-02-02T10:05:18.626" v="122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10:05:18.626" v="122"/>
          <ac:spMkLst>
            <pc:docMk/>
            <pc:sldMk cId="1993138723" sldId="321"/>
            <ac:spMk id="4" creationId="{F03E2AE9-8848-307B-484F-ABE72A3B76F7}"/>
          </ac:spMkLst>
        </pc:spChg>
      </pc:sldChg>
      <pc:sldChg chg="addSp delSp modSp new mod">
        <pc:chgData name="Sharjeel Imtiaz" userId="7c3386fc-2d59-45b2-a28c-90741ce0c493" providerId="ADAL" clId="{6A98113E-D1A0-4826-8536-8B3FF8F1A61E}" dt="2026-02-02T10:01:55.368" v="87" actId="1076"/>
        <pc:sldMkLst>
          <pc:docMk/>
          <pc:sldMk cId="3507451214" sldId="322"/>
        </pc:sldMkLst>
        <pc:spChg chg="mod">
          <ac:chgData name="Sharjeel Imtiaz" userId="7c3386fc-2d59-45b2-a28c-90741ce0c493" providerId="ADAL" clId="{6A98113E-D1A0-4826-8536-8B3FF8F1A61E}" dt="2026-02-02T10:00:54.100" v="77"/>
          <ac:spMkLst>
            <pc:docMk/>
            <pc:sldMk cId="3507451214" sldId="322"/>
            <ac:spMk id="2" creationId="{4CB6FC8A-0927-864E-D40F-9FC33AA8739C}"/>
          </ac:spMkLst>
        </pc:spChg>
        <pc:spChg chg="del">
          <ac:chgData name="Sharjeel Imtiaz" userId="7c3386fc-2d59-45b2-a28c-90741ce0c493" providerId="ADAL" clId="{6A98113E-D1A0-4826-8536-8B3FF8F1A61E}" dt="2026-02-02T10:01:14.369" v="78" actId="22"/>
          <ac:spMkLst>
            <pc:docMk/>
            <pc:sldMk cId="3507451214" sldId="322"/>
            <ac:spMk id="4" creationId="{60E2EC8C-7785-C838-683C-D27718868E0C}"/>
          </ac:spMkLst>
        </pc:spChg>
        <pc:picChg chg="add mod ord">
          <ac:chgData name="Sharjeel Imtiaz" userId="7c3386fc-2d59-45b2-a28c-90741ce0c493" providerId="ADAL" clId="{6A98113E-D1A0-4826-8536-8B3FF8F1A61E}" dt="2026-02-02T10:01:55.368" v="87" actId="1076"/>
          <ac:picMkLst>
            <pc:docMk/>
            <pc:sldMk cId="3507451214" sldId="322"/>
            <ac:picMk id="6" creationId="{49D821CB-FAF6-5B36-C9B7-CE74287C3EDC}"/>
          </ac:picMkLst>
        </pc:picChg>
      </pc:sldChg>
      <pc:sldChg chg="addSp delSp modSp add mod ord">
        <pc:chgData name="Sharjeel Imtiaz" userId="7c3386fc-2d59-45b2-a28c-90741ce0c493" providerId="ADAL" clId="{6A98113E-D1A0-4826-8536-8B3FF8F1A61E}" dt="2026-02-02T10:04:18.288" v="113" actId="15"/>
        <pc:sldMkLst>
          <pc:docMk/>
          <pc:sldMk cId="1254790194" sldId="323"/>
        </pc:sldMkLst>
        <pc:spChg chg="mod">
          <ac:chgData name="Sharjeel Imtiaz" userId="7c3386fc-2d59-45b2-a28c-90741ce0c493" providerId="ADAL" clId="{6A98113E-D1A0-4826-8536-8B3FF8F1A61E}" dt="2026-02-02T10:02:43.698" v="94"/>
          <ac:spMkLst>
            <pc:docMk/>
            <pc:sldMk cId="1254790194" sldId="323"/>
            <ac:spMk id="2" creationId="{050E6A8A-C9CC-B631-F6C8-DEEAF0731633}"/>
          </ac:spMkLst>
        </pc:spChg>
        <pc:spChg chg="mod">
          <ac:chgData name="Sharjeel Imtiaz" userId="7c3386fc-2d59-45b2-a28c-90741ce0c493" providerId="ADAL" clId="{6A98113E-D1A0-4826-8536-8B3FF8F1A61E}" dt="2026-02-02T10:04:18.288" v="113" actId="15"/>
          <ac:spMkLst>
            <pc:docMk/>
            <pc:sldMk cId="1254790194" sldId="323"/>
            <ac:spMk id="4" creationId="{31618D36-B4E6-A316-9F32-4FF841FA7453}"/>
          </ac:spMkLst>
        </pc:spChg>
        <pc:spChg chg="add del mod">
          <ac:chgData name="Sharjeel Imtiaz" userId="7c3386fc-2d59-45b2-a28c-90741ce0c493" providerId="ADAL" clId="{6A98113E-D1A0-4826-8536-8B3FF8F1A61E}" dt="2026-02-02T10:04:06.219" v="112"/>
          <ac:spMkLst>
            <pc:docMk/>
            <pc:sldMk cId="1254790194" sldId="323"/>
            <ac:spMk id="6" creationId="{6BDA4C93-672A-5A97-B861-1E313F5194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t-EE" sz="2800" dirty="0"/>
              <a:t>LAB 2 – </a:t>
            </a:r>
            <a:r>
              <a:rPr lang="et-EE" sz="2800" dirty="0" err="1"/>
              <a:t>Router</a:t>
            </a:r>
            <a:r>
              <a:rPr lang="et-EE" sz="2800" dirty="0"/>
              <a:t> Design</a:t>
            </a:r>
            <a:endParaRPr lang="en-US" sz="2800" dirty="0"/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Lab</a:t>
            </a:r>
            <a:r>
              <a:rPr lang="et-EE" dirty="0"/>
              <a:t> 2 </a:t>
            </a:r>
            <a:r>
              <a:rPr lang="et-EE" dirty="0" err="1"/>
              <a:t>Overview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0444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n-US" dirty="0"/>
              <a:t>Understand packet-based data transfer on a fixed-width bus</a:t>
            </a:r>
          </a:p>
          <a:p>
            <a:pPr lvl="1"/>
            <a:r>
              <a:rPr lang="en-US" dirty="0"/>
              <a:t>Implement a simple router using sequential logic</a:t>
            </a:r>
          </a:p>
          <a:p>
            <a:pPr lvl="1"/>
            <a:r>
              <a:rPr lang="en-US" dirty="0"/>
              <a:t>Accumulate and forward packets based on protocol rules</a:t>
            </a:r>
          </a:p>
          <a:p>
            <a:pPr lvl="1"/>
            <a:r>
              <a:rPr lang="en-US" dirty="0"/>
              <a:t>Analyze timing behavior using simulation and waveforms</a:t>
            </a:r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5958016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Design a router module that receives packets over a 32-bit input bus, reconstructs the packet internally, and forwards it according to given constraints.</a:t>
            </a:r>
          </a:p>
          <a:p>
            <a:r>
              <a:rPr lang="en-US" b="1" dirty="0"/>
              <a:t>Router Features:</a:t>
            </a:r>
            <a:endParaRPr lang="en-US" dirty="0"/>
          </a:p>
          <a:p>
            <a:pPr lvl="1"/>
            <a:r>
              <a:rPr lang="en-US" dirty="0"/>
              <a:t>Packet size: 96 bits</a:t>
            </a:r>
          </a:p>
          <a:p>
            <a:pPr lvl="1"/>
            <a:r>
              <a:rPr lang="en-US" dirty="0"/>
              <a:t>Input/output bus width: 32 bits</a:t>
            </a:r>
          </a:p>
          <a:p>
            <a:pPr lvl="1"/>
            <a:r>
              <a:rPr lang="en-US" dirty="0"/>
              <a:t>Packets transferred in 4 cycles in, 4 cycles out</a:t>
            </a:r>
          </a:p>
          <a:p>
            <a:pPr lvl="1"/>
            <a:r>
              <a:rPr lang="en-US" dirty="0"/>
              <a:t>Sequential design using clocked logic</a:t>
            </a:r>
          </a:p>
          <a:p>
            <a:r>
              <a:rPr lang="et-EE" b="1" dirty="0" err="1"/>
              <a:t>Packet</a:t>
            </a:r>
            <a:r>
              <a:rPr lang="et-EE" b="1" dirty="0"/>
              <a:t> </a:t>
            </a:r>
            <a:r>
              <a:rPr lang="et-EE" b="1" dirty="0" err="1"/>
              <a:t>Structure</a:t>
            </a:r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t-EE" b="1" dirty="0" err="1"/>
              <a:t>Important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Packets travel on a 32-bit bus</a:t>
            </a:r>
          </a:p>
          <a:p>
            <a:pPr lvl="1"/>
            <a:r>
              <a:rPr lang="en-US" dirty="0"/>
              <a:t>You must accumulate incoming data before transmission</a:t>
            </a:r>
          </a:p>
          <a:p>
            <a:pPr lvl="1"/>
            <a:r>
              <a:rPr lang="en-US" dirty="0"/>
              <a:t>Check lab2_tb.v to understand exact bit ordering</a:t>
            </a:r>
          </a:p>
          <a:p>
            <a:pPr lvl="1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B2DA28-05E6-4C0D-3B38-B6557C03C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715167"/>
            <a:ext cx="5345358" cy="54276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72220E-0A49-394F-478B-AE6D827D1C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900" b="10803"/>
          <a:stretch>
            <a:fillRect/>
          </a:stretch>
        </p:blipFill>
        <p:spPr>
          <a:xfrm>
            <a:off x="1203435" y="4321449"/>
            <a:ext cx="5227545" cy="67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81729-9ED7-FC8E-C6E7-59F71720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Functional</a:t>
            </a:r>
            <a:r>
              <a:rPr lang="et-EE" dirty="0"/>
              <a:t> &amp; </a:t>
            </a:r>
            <a:r>
              <a:rPr lang="et-EE" dirty="0" err="1"/>
              <a:t>Timing</a:t>
            </a:r>
            <a:r>
              <a:rPr lang="et-EE" dirty="0"/>
              <a:t> </a:t>
            </a:r>
            <a:r>
              <a:rPr lang="et-EE" dirty="0" err="1"/>
              <a:t>Constraints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E3074F-6A1A-7DBA-8ABD-5C441F7624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410B8-C2F7-2E69-A801-2856E5762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7351"/>
            <a:ext cx="5958016" cy="5229612"/>
          </a:xfrm>
        </p:spPr>
        <p:txBody>
          <a:bodyPr/>
          <a:lstStyle/>
          <a:p>
            <a:r>
              <a:rPr lang="en-US" dirty="0" err="1"/>
              <a:t>valid_i</a:t>
            </a:r>
            <a:r>
              <a:rPr lang="en-US" dirty="0"/>
              <a:t> must be asserted </a:t>
            </a:r>
            <a:r>
              <a:rPr lang="en-US" b="1" dirty="0"/>
              <a:t>one clock cycle before</a:t>
            </a:r>
            <a:r>
              <a:rPr lang="en-US" dirty="0"/>
              <a:t> valid data</a:t>
            </a:r>
          </a:p>
          <a:p>
            <a:r>
              <a:rPr lang="en-US" dirty="0" err="1"/>
              <a:t>valid_i</a:t>
            </a:r>
            <a:r>
              <a:rPr lang="en-US" dirty="0"/>
              <a:t> must be </a:t>
            </a:r>
            <a:r>
              <a:rPr lang="en-US" dirty="0" err="1"/>
              <a:t>deasserted</a:t>
            </a:r>
            <a:r>
              <a:rPr lang="en-US" dirty="0"/>
              <a:t> </a:t>
            </a:r>
            <a:r>
              <a:rPr lang="en-US" b="1" dirty="0"/>
              <a:t>with the last data word</a:t>
            </a:r>
            <a:endParaRPr lang="en-US" dirty="0"/>
          </a:p>
          <a:p>
            <a:r>
              <a:rPr lang="en-US" dirty="0"/>
              <a:t>Total operation time: </a:t>
            </a:r>
            <a:r>
              <a:rPr lang="en-US" b="1" dirty="0"/>
              <a:t>8 clock cycles</a:t>
            </a:r>
            <a:endParaRPr lang="en-US" dirty="0"/>
          </a:p>
          <a:p>
            <a:pPr lvl="1"/>
            <a:r>
              <a:rPr lang="en-US" dirty="0"/>
              <a:t>4 cycles for receiving</a:t>
            </a:r>
          </a:p>
          <a:p>
            <a:pPr lvl="1"/>
            <a:r>
              <a:rPr lang="en-US" dirty="0"/>
              <a:t>4 cycles for transmitting</a:t>
            </a:r>
          </a:p>
          <a:p>
            <a:r>
              <a:rPr lang="en-US" dirty="0"/>
              <a:t>No idle cycles between receive and transmit</a:t>
            </a:r>
          </a:p>
          <a:p>
            <a:r>
              <a:rPr lang="en-US" b="1" dirty="0"/>
              <a:t>Implementation Constraints:</a:t>
            </a: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b="1" dirty="0"/>
              <a:t>one 96-bit internal register</a:t>
            </a: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b="1" dirty="0"/>
              <a:t>one 3-bit counter</a:t>
            </a:r>
            <a:endParaRPr lang="en-US" dirty="0"/>
          </a:p>
          <a:p>
            <a:pPr lvl="1"/>
            <a:r>
              <a:rPr lang="en-US" dirty="0"/>
              <a:t>Use </a:t>
            </a:r>
            <a:r>
              <a:rPr lang="en-US" b="1" dirty="0"/>
              <a:t>two always @(posedge </a:t>
            </a:r>
            <a:r>
              <a:rPr lang="en-US" b="1" dirty="0" err="1"/>
              <a:t>clk</a:t>
            </a:r>
            <a:r>
              <a:rPr lang="en-US" b="1" dirty="0"/>
              <a:t>) blocks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F4D6B1-0A20-03C1-4BBA-841178D5A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848324"/>
            <a:ext cx="5345358" cy="542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2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6FC8A-0927-864E-D40F-9FC33AA87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Expected</a:t>
            </a:r>
            <a:r>
              <a:rPr lang="et-EE" dirty="0"/>
              <a:t> </a:t>
            </a:r>
            <a:r>
              <a:rPr lang="et-EE" dirty="0" err="1"/>
              <a:t>waveform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5296F4-B9A1-0725-D945-604C85FDD7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9D821CB-FAF6-5B36-C9B7-CE74287C3E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659" y="2171207"/>
            <a:ext cx="11887200" cy="186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5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E6B1D-B804-50E8-F3E5-DFB73F660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E6A8A-C9CC-B631-F6C8-DEEAF0731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Routing</a:t>
            </a:r>
            <a:r>
              <a:rPr lang="et-EE" dirty="0"/>
              <a:t> </a:t>
            </a:r>
            <a:r>
              <a:rPr lang="et-EE" dirty="0" err="1"/>
              <a:t>Rules</a:t>
            </a:r>
            <a:r>
              <a:rPr lang="et-EE" dirty="0"/>
              <a:t> &amp; </a:t>
            </a:r>
            <a:r>
              <a:rPr lang="et-EE" dirty="0" err="1"/>
              <a:t>Packet</a:t>
            </a:r>
            <a:r>
              <a:rPr lang="et-EE" dirty="0"/>
              <a:t> </a:t>
            </a:r>
            <a:r>
              <a:rPr lang="et-EE" dirty="0" err="1"/>
              <a:t>Filtering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F0F7F1-A279-521C-B192-E09961FA9F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618D36-B4E6-A316-9F32-4FF841FA7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8324"/>
            <a:ext cx="5958016" cy="5229612"/>
          </a:xfrm>
        </p:spPr>
        <p:txBody>
          <a:bodyPr/>
          <a:lstStyle/>
          <a:p>
            <a:r>
              <a:rPr lang="en-US" sz="1600" b="1" dirty="0"/>
              <a:t>Packet Handling Rules:</a:t>
            </a:r>
            <a:endParaRPr lang="en-US" sz="1600" dirty="0"/>
          </a:p>
          <a:p>
            <a:pPr lvl="1"/>
            <a:r>
              <a:rPr lang="en-US" sz="1600" dirty="0"/>
              <a:t>Increment </a:t>
            </a:r>
            <a:r>
              <a:rPr lang="en-US" sz="1600" b="1" dirty="0"/>
              <a:t>hops</a:t>
            </a:r>
            <a:r>
              <a:rPr lang="en-US" sz="1600" dirty="0"/>
              <a:t> by 1 for every transmitted packet</a:t>
            </a:r>
          </a:p>
          <a:p>
            <a:pPr lvl="1"/>
            <a:r>
              <a:rPr lang="en-US" sz="1600" dirty="0"/>
              <a:t>Do </a:t>
            </a:r>
            <a:r>
              <a:rPr lang="en-US" sz="1600" b="1" dirty="0"/>
              <a:t>not</a:t>
            </a:r>
            <a:r>
              <a:rPr lang="en-US" sz="1600" dirty="0"/>
              <a:t> forward packet if:</a:t>
            </a:r>
          </a:p>
          <a:p>
            <a:pPr lvl="2"/>
            <a:r>
              <a:rPr lang="en-US" sz="1600" dirty="0"/>
              <a:t>Header ≠ 3’b101</a:t>
            </a:r>
          </a:p>
          <a:p>
            <a:pPr lvl="2"/>
            <a:r>
              <a:rPr lang="en-US" sz="1600" dirty="0"/>
              <a:t>Tail ≠ 3’b010</a:t>
            </a:r>
          </a:p>
          <a:p>
            <a:pPr lvl="2"/>
            <a:r>
              <a:rPr lang="en-US" sz="1600" dirty="0"/>
              <a:t>Hops &gt; 6’d10</a:t>
            </a:r>
          </a:p>
          <a:p>
            <a:r>
              <a:rPr lang="en-US" sz="1600" b="1" dirty="0"/>
              <a:t>Additional Requirements:</a:t>
            </a:r>
            <a:endParaRPr lang="en-US" sz="1600" dirty="0"/>
          </a:p>
          <a:p>
            <a:pPr lvl="1"/>
            <a:r>
              <a:rPr lang="en-US" sz="1600" dirty="0"/>
              <a:t>Use a </a:t>
            </a:r>
            <a:r>
              <a:rPr lang="en-US" sz="1600" b="1" dirty="0"/>
              <a:t>third always @(*) block</a:t>
            </a:r>
            <a:endParaRPr lang="en-US" sz="1600" dirty="0"/>
          </a:p>
          <a:p>
            <a:pPr lvl="1"/>
            <a:r>
              <a:rPr lang="en-US" sz="1600" dirty="0"/>
              <a:t>Print a message on the terminal when a packet is dropped</a:t>
            </a:r>
          </a:p>
          <a:p>
            <a:pPr lvl="1"/>
            <a:r>
              <a:rPr lang="en-US" sz="1600" dirty="0"/>
              <a:t>Message must appear </a:t>
            </a:r>
            <a:r>
              <a:rPr lang="en-US" sz="1600" b="1" dirty="0"/>
              <a:t>in the same cycle</a:t>
            </a:r>
            <a:r>
              <a:rPr lang="en-US" sz="1600" dirty="0"/>
              <a:t> the condition is detected</a:t>
            </a:r>
          </a:p>
          <a:p>
            <a:r>
              <a:rPr lang="et-EE" sz="1600" b="1" dirty="0" err="1"/>
              <a:t>Verification</a:t>
            </a:r>
            <a:endParaRPr lang="en-US" sz="1600" b="1" dirty="0"/>
          </a:p>
          <a:p>
            <a:pPr lvl="1"/>
            <a:r>
              <a:rPr lang="en-US" sz="1600" dirty="0"/>
              <a:t>Use waveform viewer to verify:</a:t>
            </a:r>
          </a:p>
          <a:p>
            <a:pPr lvl="2"/>
            <a:r>
              <a:rPr lang="en-US" sz="1600" dirty="0"/>
              <a:t>Counter operation</a:t>
            </a:r>
          </a:p>
          <a:p>
            <a:pPr lvl="2"/>
            <a:r>
              <a:rPr lang="en-US" sz="1600" dirty="0"/>
              <a:t>Packet accumulation</a:t>
            </a:r>
          </a:p>
          <a:p>
            <a:pPr lvl="2"/>
            <a:r>
              <a:rPr lang="en-US" sz="1600" dirty="0"/>
              <a:t>Output timing and validity signals</a:t>
            </a:r>
          </a:p>
          <a:p>
            <a:pPr lvl="1"/>
            <a:r>
              <a:rPr lang="en-US" sz="1600" dirty="0"/>
              <a:t>Expected waveform is provided</a:t>
            </a:r>
          </a:p>
          <a:p>
            <a:pPr lvl="1"/>
            <a:r>
              <a:rPr lang="en-US" sz="1600" dirty="0"/>
              <a:t>Refer to lab2_tb.v to understand stimulus behavior</a:t>
            </a:r>
          </a:p>
          <a:p>
            <a:pPr lvl="1"/>
            <a:endParaRPr lang="en-US" sz="1600" b="1" dirty="0"/>
          </a:p>
          <a:p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35E9E0-8656-7237-400A-DE578F663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16" y="848324"/>
            <a:ext cx="5345358" cy="542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790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a zip file named:</a:t>
            </a:r>
          </a:p>
          <a:p>
            <a:pPr lvl="1"/>
            <a:r>
              <a:rPr lang="en-US" dirty="0"/>
              <a:t>Lab2_StudentID.zip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Verilog module file (lab2.v)</a:t>
            </a:r>
          </a:p>
          <a:p>
            <a:pPr lvl="1"/>
            <a:r>
              <a:rPr lang="en-US" dirty="0"/>
              <a:t>Screenshot of successful simulation</a:t>
            </a:r>
          </a:p>
          <a:p>
            <a:pPr lvl="1"/>
            <a:r>
              <a:rPr lang="en-US" dirty="0"/>
              <a:t>Waveform screenshot showing correct behavior</a:t>
            </a:r>
          </a:p>
          <a:p>
            <a:pPr lvl="1"/>
            <a:r>
              <a:rPr lang="en-US"/>
              <a:t>Brief description of router working flow (in your own words)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48537</TotalTime>
  <Words>558</Words>
  <Application>Microsoft Office PowerPoint</Application>
  <PresentationFormat>Widescreen</PresentationFormat>
  <Paragraphs>116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Verdana</vt:lpstr>
      <vt:lpstr>Wingdings</vt:lpstr>
      <vt:lpstr>Office Theme</vt:lpstr>
      <vt:lpstr>PowerPoint Presentation</vt:lpstr>
      <vt:lpstr>Lab 2 Overview</vt:lpstr>
      <vt:lpstr>Basic Linux Setup</vt:lpstr>
      <vt:lpstr> Lab Description</vt:lpstr>
      <vt:lpstr>Functional &amp; Timing Constraints</vt:lpstr>
      <vt:lpstr>Expected waveform</vt:lpstr>
      <vt:lpstr>Routing Rules &amp; Packet Filtering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440</cp:revision>
  <dcterms:created xsi:type="dcterms:W3CDTF">2019-11-21T08:16:41Z</dcterms:created>
  <dcterms:modified xsi:type="dcterms:W3CDTF">2026-02-02T11:45:32Z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